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9906000" cx="6858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44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66" roundtripDataSignature="AMtx7mjCUKd0XoxWI0drulkurPOi2GNi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44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customschemas.google.com/relationships/presentationmetadata" Target="meta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2"/>
          <p:cNvSpPr txBox="1"/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2"/>
          <p:cNvSpPr txBox="1"/>
          <p:nvPr>
            <p:ph idx="1" type="subTitle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62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2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2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1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1"/>
          <p:cNvSpPr txBox="1"/>
          <p:nvPr>
            <p:ph idx="1" type="body"/>
          </p:nvPr>
        </p:nvSpPr>
        <p:spPr>
          <a:xfrm rot="5400000">
            <a:off x="286367" y="2822135"/>
            <a:ext cx="6285266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1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1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1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2"/>
          <p:cNvSpPr txBox="1"/>
          <p:nvPr>
            <p:ph type="title"/>
          </p:nvPr>
        </p:nvSpPr>
        <p:spPr>
          <a:xfrm rot="5400000">
            <a:off x="1449696" y="3985464"/>
            <a:ext cx="8394877" cy="1478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2"/>
          <p:cNvSpPr txBox="1"/>
          <p:nvPr>
            <p:ph idx="1" type="body"/>
          </p:nvPr>
        </p:nvSpPr>
        <p:spPr>
          <a:xfrm rot="5400000">
            <a:off x="-1550679" y="2549570"/>
            <a:ext cx="8394877" cy="4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2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2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2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3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3"/>
          <p:cNvSpPr txBox="1"/>
          <p:nvPr>
            <p:ph idx="1" type="body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63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3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3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4"/>
          <p:cNvSpPr txBox="1"/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4"/>
          <p:cNvSpPr txBox="1"/>
          <p:nvPr>
            <p:ph idx="1" type="body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4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4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4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5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5"/>
          <p:cNvSpPr txBox="1"/>
          <p:nvPr>
            <p:ph idx="1" type="body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5"/>
          <p:cNvSpPr txBox="1"/>
          <p:nvPr>
            <p:ph idx="2" type="body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5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5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5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6"/>
          <p:cNvSpPr txBox="1"/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6"/>
          <p:cNvSpPr txBox="1"/>
          <p:nvPr>
            <p:ph idx="1" type="body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6"/>
          <p:cNvSpPr txBox="1"/>
          <p:nvPr>
            <p:ph idx="2" type="body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6"/>
          <p:cNvSpPr txBox="1"/>
          <p:nvPr>
            <p:ph idx="3" type="body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6"/>
          <p:cNvSpPr txBox="1"/>
          <p:nvPr>
            <p:ph idx="4" type="body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6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6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6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7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7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7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7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8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8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8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9"/>
          <p:cNvSpPr txBox="1"/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9"/>
          <p:cNvSpPr txBox="1"/>
          <p:nvPr>
            <p:ph idx="1" type="body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69"/>
          <p:cNvSpPr txBox="1"/>
          <p:nvPr>
            <p:ph idx="2" type="body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8" name="Google Shape;58;p69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9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9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/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0"/>
          <p:cNvSpPr/>
          <p:nvPr>
            <p:ph idx="2" type="pic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70"/>
          <p:cNvSpPr txBox="1"/>
          <p:nvPr>
            <p:ph idx="1" type="body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5" name="Google Shape;65;p70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0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0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1"/>
          <p:cNvSpPr txBox="1"/>
          <p:nvPr>
            <p:ph idx="1" type="body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1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1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1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Relationship Id="rId6" Type="http://schemas.openxmlformats.org/officeDocument/2006/relationships/image" Target="../media/image1.pn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67.png"/><Relationship Id="rId5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48.png"/><Relationship Id="rId7" Type="http://schemas.openxmlformats.org/officeDocument/2006/relationships/image" Target="../media/image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60.png"/><Relationship Id="rId5" Type="http://schemas.openxmlformats.org/officeDocument/2006/relationships/image" Target="../media/image52.png"/><Relationship Id="rId6" Type="http://schemas.openxmlformats.org/officeDocument/2006/relationships/image" Target="../media/image62.png"/><Relationship Id="rId7" Type="http://schemas.openxmlformats.org/officeDocument/2006/relationships/image" Target="../media/image68.png"/><Relationship Id="rId8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70.png"/><Relationship Id="rId5" Type="http://schemas.openxmlformats.org/officeDocument/2006/relationships/image" Target="../media/image64.png"/><Relationship Id="rId6" Type="http://schemas.openxmlformats.org/officeDocument/2006/relationships/image" Target="../media/image57.png"/><Relationship Id="rId7" Type="http://schemas.openxmlformats.org/officeDocument/2006/relationships/image" Target="../media/image74.png"/><Relationship Id="rId8" Type="http://schemas.openxmlformats.org/officeDocument/2006/relationships/image" Target="../media/image7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Relationship Id="rId4" Type="http://schemas.openxmlformats.org/officeDocument/2006/relationships/image" Target="../media/image73.png"/><Relationship Id="rId9" Type="http://schemas.openxmlformats.org/officeDocument/2006/relationships/image" Target="../media/image87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71.png"/><Relationship Id="rId8" Type="http://schemas.openxmlformats.org/officeDocument/2006/relationships/image" Target="../media/image7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78.png"/><Relationship Id="rId6" Type="http://schemas.openxmlformats.org/officeDocument/2006/relationships/image" Target="../media/image8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9.png"/><Relationship Id="rId4" Type="http://schemas.openxmlformats.org/officeDocument/2006/relationships/image" Target="../media/image77.png"/><Relationship Id="rId9" Type="http://schemas.openxmlformats.org/officeDocument/2006/relationships/image" Target="../media/image94.png"/><Relationship Id="rId5" Type="http://schemas.openxmlformats.org/officeDocument/2006/relationships/image" Target="../media/image84.png"/><Relationship Id="rId6" Type="http://schemas.openxmlformats.org/officeDocument/2006/relationships/image" Target="../media/image82.png"/><Relationship Id="rId7" Type="http://schemas.openxmlformats.org/officeDocument/2006/relationships/image" Target="../media/image86.png"/><Relationship Id="rId8" Type="http://schemas.openxmlformats.org/officeDocument/2006/relationships/image" Target="../media/image8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0.png"/><Relationship Id="rId4" Type="http://schemas.openxmlformats.org/officeDocument/2006/relationships/image" Target="../media/image88.png"/><Relationship Id="rId5" Type="http://schemas.openxmlformats.org/officeDocument/2006/relationships/image" Target="../media/image85.png"/><Relationship Id="rId6" Type="http://schemas.openxmlformats.org/officeDocument/2006/relationships/image" Target="../media/image83.png"/><Relationship Id="rId7" Type="http://schemas.openxmlformats.org/officeDocument/2006/relationships/image" Target="../media/image99.png"/><Relationship Id="rId8" Type="http://schemas.openxmlformats.org/officeDocument/2006/relationships/image" Target="../media/image9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4.png"/><Relationship Id="rId4" Type="http://schemas.openxmlformats.org/officeDocument/2006/relationships/image" Target="../media/image92.png"/><Relationship Id="rId11" Type="http://schemas.openxmlformats.org/officeDocument/2006/relationships/image" Target="../media/image98.png"/><Relationship Id="rId10" Type="http://schemas.openxmlformats.org/officeDocument/2006/relationships/image" Target="../media/image103.png"/><Relationship Id="rId12" Type="http://schemas.openxmlformats.org/officeDocument/2006/relationships/image" Target="../media/image108.png"/><Relationship Id="rId9" Type="http://schemas.openxmlformats.org/officeDocument/2006/relationships/image" Target="../media/image93.png"/><Relationship Id="rId5" Type="http://schemas.openxmlformats.org/officeDocument/2006/relationships/image" Target="../media/image102.png"/><Relationship Id="rId6" Type="http://schemas.openxmlformats.org/officeDocument/2006/relationships/image" Target="../media/image91.png"/><Relationship Id="rId7" Type="http://schemas.openxmlformats.org/officeDocument/2006/relationships/image" Target="../media/image95.png"/><Relationship Id="rId8" Type="http://schemas.openxmlformats.org/officeDocument/2006/relationships/image" Target="../media/image10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7.png"/><Relationship Id="rId4" Type="http://schemas.openxmlformats.org/officeDocument/2006/relationships/image" Target="../media/image101.png"/><Relationship Id="rId10" Type="http://schemas.openxmlformats.org/officeDocument/2006/relationships/image" Target="../media/image115.png"/><Relationship Id="rId9" Type="http://schemas.openxmlformats.org/officeDocument/2006/relationships/image" Target="../media/image110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5.png"/><Relationship Id="rId8" Type="http://schemas.openxmlformats.org/officeDocument/2006/relationships/image" Target="../media/image1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Relationship Id="rId9" Type="http://schemas.openxmlformats.org/officeDocument/2006/relationships/image" Target="../media/image122.png"/><Relationship Id="rId5" Type="http://schemas.openxmlformats.org/officeDocument/2006/relationships/image" Target="../media/image125.png"/><Relationship Id="rId6" Type="http://schemas.openxmlformats.org/officeDocument/2006/relationships/image" Target="../media/image113.png"/><Relationship Id="rId7" Type="http://schemas.openxmlformats.org/officeDocument/2006/relationships/image" Target="../media/image117.png"/><Relationship Id="rId8" Type="http://schemas.openxmlformats.org/officeDocument/2006/relationships/image" Target="../media/image1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6.png"/><Relationship Id="rId4" Type="http://schemas.openxmlformats.org/officeDocument/2006/relationships/image" Target="../media/image129.png"/><Relationship Id="rId10" Type="http://schemas.openxmlformats.org/officeDocument/2006/relationships/image" Target="../media/image126.png"/><Relationship Id="rId9" Type="http://schemas.openxmlformats.org/officeDocument/2006/relationships/image" Target="../media/image123.png"/><Relationship Id="rId5" Type="http://schemas.openxmlformats.org/officeDocument/2006/relationships/image" Target="../media/image121.png"/><Relationship Id="rId6" Type="http://schemas.openxmlformats.org/officeDocument/2006/relationships/image" Target="../media/image128.png"/><Relationship Id="rId7" Type="http://schemas.openxmlformats.org/officeDocument/2006/relationships/image" Target="../media/image124.png"/><Relationship Id="rId8" Type="http://schemas.openxmlformats.org/officeDocument/2006/relationships/image" Target="../media/image1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7.png"/><Relationship Id="rId4" Type="http://schemas.openxmlformats.org/officeDocument/2006/relationships/image" Target="../media/image147.png"/><Relationship Id="rId5" Type="http://schemas.openxmlformats.org/officeDocument/2006/relationships/image" Target="../media/image137.png"/><Relationship Id="rId6" Type="http://schemas.openxmlformats.org/officeDocument/2006/relationships/image" Target="../media/image1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0.png"/><Relationship Id="rId4" Type="http://schemas.openxmlformats.org/officeDocument/2006/relationships/image" Target="../media/image136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44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9.png"/><Relationship Id="rId10" Type="http://schemas.openxmlformats.org/officeDocument/2006/relationships/image" Target="../media/image145.png"/><Relationship Id="rId13" Type="http://schemas.openxmlformats.org/officeDocument/2006/relationships/image" Target="../media/image156.png"/><Relationship Id="rId1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5.png"/><Relationship Id="rId4" Type="http://schemas.openxmlformats.org/officeDocument/2006/relationships/image" Target="../media/image142.png"/><Relationship Id="rId9" Type="http://schemas.openxmlformats.org/officeDocument/2006/relationships/image" Target="../media/image139.png"/><Relationship Id="rId5" Type="http://schemas.openxmlformats.org/officeDocument/2006/relationships/image" Target="../media/image138.png"/><Relationship Id="rId6" Type="http://schemas.openxmlformats.org/officeDocument/2006/relationships/image" Target="../media/image141.png"/><Relationship Id="rId7" Type="http://schemas.openxmlformats.org/officeDocument/2006/relationships/image" Target="../media/image140.png"/><Relationship Id="rId8" Type="http://schemas.openxmlformats.org/officeDocument/2006/relationships/image" Target="../media/image1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8.png"/><Relationship Id="rId4" Type="http://schemas.openxmlformats.org/officeDocument/2006/relationships/image" Target="../media/image172.png"/><Relationship Id="rId9" Type="http://schemas.openxmlformats.org/officeDocument/2006/relationships/image" Target="../media/image154.png"/><Relationship Id="rId5" Type="http://schemas.openxmlformats.org/officeDocument/2006/relationships/image" Target="../media/image150.png"/><Relationship Id="rId6" Type="http://schemas.openxmlformats.org/officeDocument/2006/relationships/image" Target="../media/image155.png"/><Relationship Id="rId7" Type="http://schemas.openxmlformats.org/officeDocument/2006/relationships/image" Target="../media/image153.png"/><Relationship Id="rId8" Type="http://schemas.openxmlformats.org/officeDocument/2006/relationships/image" Target="../media/image1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6.png"/><Relationship Id="rId4" Type="http://schemas.openxmlformats.org/officeDocument/2006/relationships/image" Target="../media/image158.png"/><Relationship Id="rId5" Type="http://schemas.openxmlformats.org/officeDocument/2006/relationships/image" Target="../media/image157.png"/><Relationship Id="rId6" Type="http://schemas.openxmlformats.org/officeDocument/2006/relationships/image" Target="../media/image1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2.png"/><Relationship Id="rId4" Type="http://schemas.openxmlformats.org/officeDocument/2006/relationships/image" Target="../media/image174.png"/><Relationship Id="rId5" Type="http://schemas.openxmlformats.org/officeDocument/2006/relationships/image" Target="../media/image165.png"/><Relationship Id="rId6" Type="http://schemas.openxmlformats.org/officeDocument/2006/relationships/image" Target="../media/image167.png"/><Relationship Id="rId7" Type="http://schemas.openxmlformats.org/officeDocument/2006/relationships/image" Target="../media/image17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8.png"/><Relationship Id="rId4" Type="http://schemas.openxmlformats.org/officeDocument/2006/relationships/image" Target="../media/image163.png"/><Relationship Id="rId5" Type="http://schemas.openxmlformats.org/officeDocument/2006/relationships/image" Target="../media/image159.png"/><Relationship Id="rId6" Type="http://schemas.openxmlformats.org/officeDocument/2006/relationships/image" Target="../media/image164.png"/><Relationship Id="rId7" Type="http://schemas.openxmlformats.org/officeDocument/2006/relationships/image" Target="../media/image161.png"/><Relationship Id="rId8" Type="http://schemas.openxmlformats.org/officeDocument/2006/relationships/image" Target="../media/image1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8.png"/><Relationship Id="rId4" Type="http://schemas.openxmlformats.org/officeDocument/2006/relationships/image" Target="../media/image169.png"/><Relationship Id="rId5" Type="http://schemas.openxmlformats.org/officeDocument/2006/relationships/image" Target="../media/image173.png"/><Relationship Id="rId6" Type="http://schemas.openxmlformats.org/officeDocument/2006/relationships/image" Target="../media/image176.png"/><Relationship Id="rId7" Type="http://schemas.openxmlformats.org/officeDocument/2006/relationships/image" Target="../media/image179.png"/><Relationship Id="rId8" Type="http://schemas.openxmlformats.org/officeDocument/2006/relationships/image" Target="../media/image17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9.png"/><Relationship Id="rId4" Type="http://schemas.openxmlformats.org/officeDocument/2006/relationships/image" Target="../media/image180.png"/><Relationship Id="rId9" Type="http://schemas.openxmlformats.org/officeDocument/2006/relationships/image" Target="../media/image191.png"/><Relationship Id="rId5" Type="http://schemas.openxmlformats.org/officeDocument/2006/relationships/image" Target="../media/image181.png"/><Relationship Id="rId6" Type="http://schemas.openxmlformats.org/officeDocument/2006/relationships/image" Target="../media/image175.png"/><Relationship Id="rId7" Type="http://schemas.openxmlformats.org/officeDocument/2006/relationships/image" Target="../media/image183.png"/><Relationship Id="rId8" Type="http://schemas.openxmlformats.org/officeDocument/2006/relationships/image" Target="../media/image1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5.png"/><Relationship Id="rId4" Type="http://schemas.openxmlformats.org/officeDocument/2006/relationships/image" Target="../media/image187.png"/><Relationship Id="rId9" Type="http://schemas.openxmlformats.org/officeDocument/2006/relationships/image" Target="../media/image209.png"/><Relationship Id="rId5" Type="http://schemas.openxmlformats.org/officeDocument/2006/relationships/image" Target="../media/image184.png"/><Relationship Id="rId6" Type="http://schemas.openxmlformats.org/officeDocument/2006/relationships/image" Target="../media/image190.png"/><Relationship Id="rId7" Type="http://schemas.openxmlformats.org/officeDocument/2006/relationships/image" Target="../media/image186.png"/><Relationship Id="rId8" Type="http://schemas.openxmlformats.org/officeDocument/2006/relationships/image" Target="../media/image182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0.png"/><Relationship Id="rId10" Type="http://schemas.openxmlformats.org/officeDocument/2006/relationships/image" Target="../media/image195.png"/><Relationship Id="rId13" Type="http://schemas.openxmlformats.org/officeDocument/2006/relationships/image" Target="../media/image198.png"/><Relationship Id="rId1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4.png"/><Relationship Id="rId4" Type="http://schemas.openxmlformats.org/officeDocument/2006/relationships/image" Target="../media/image199.png"/><Relationship Id="rId9" Type="http://schemas.openxmlformats.org/officeDocument/2006/relationships/image" Target="../media/image196.png"/><Relationship Id="rId15" Type="http://schemas.openxmlformats.org/officeDocument/2006/relationships/image" Target="../media/image202.png"/><Relationship Id="rId14" Type="http://schemas.openxmlformats.org/officeDocument/2006/relationships/image" Target="../media/image201.png"/><Relationship Id="rId5" Type="http://schemas.openxmlformats.org/officeDocument/2006/relationships/image" Target="../media/image205.png"/><Relationship Id="rId6" Type="http://schemas.openxmlformats.org/officeDocument/2006/relationships/image" Target="../media/image197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8.png"/><Relationship Id="rId10" Type="http://schemas.openxmlformats.org/officeDocument/2006/relationships/image" Target="../media/image204.png"/><Relationship Id="rId1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0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5" Type="http://schemas.openxmlformats.org/officeDocument/2006/relationships/image" Target="../media/image203.png"/><Relationship Id="rId6" Type="http://schemas.openxmlformats.org/officeDocument/2006/relationships/image" Target="../media/image207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4.png"/><Relationship Id="rId10" Type="http://schemas.openxmlformats.org/officeDocument/2006/relationships/image" Target="../media/image219.png"/><Relationship Id="rId1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5.png"/><Relationship Id="rId4" Type="http://schemas.openxmlformats.org/officeDocument/2006/relationships/image" Target="../media/image217.png"/><Relationship Id="rId9" Type="http://schemas.openxmlformats.org/officeDocument/2006/relationships/image" Target="../media/image223.png"/><Relationship Id="rId5" Type="http://schemas.openxmlformats.org/officeDocument/2006/relationships/image" Target="../media/image222.png"/><Relationship Id="rId6" Type="http://schemas.openxmlformats.org/officeDocument/2006/relationships/image" Target="../media/image220.png"/><Relationship Id="rId7" Type="http://schemas.openxmlformats.org/officeDocument/2006/relationships/image" Target="../media/image224.png"/><Relationship Id="rId8" Type="http://schemas.openxmlformats.org/officeDocument/2006/relationships/image" Target="../media/image2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5" Type="http://schemas.openxmlformats.org/officeDocument/2006/relationships/image" Target="../media/image240.png"/><Relationship Id="rId6" Type="http://schemas.openxmlformats.org/officeDocument/2006/relationships/image" Target="../media/image221.png"/><Relationship Id="rId7" Type="http://schemas.openxmlformats.org/officeDocument/2006/relationships/image" Target="../media/image228.png"/><Relationship Id="rId8" Type="http://schemas.openxmlformats.org/officeDocument/2006/relationships/image" Target="../media/image2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7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/Relationships>
</file>

<file path=ppt/slides/_rels/slide4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5" Type="http://schemas.openxmlformats.org/officeDocument/2006/relationships/image" Target="../media/image242.png"/><Relationship Id="rId6" Type="http://schemas.openxmlformats.org/officeDocument/2006/relationships/image" Target="../media/image241.png"/><Relationship Id="rId7" Type="http://schemas.openxmlformats.org/officeDocument/2006/relationships/image" Target="../media/image239.png"/><Relationship Id="rId8" Type="http://schemas.openxmlformats.org/officeDocument/2006/relationships/image" Target="../media/image235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9.png"/><Relationship Id="rId10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6.png"/><Relationship Id="rId4" Type="http://schemas.openxmlformats.org/officeDocument/2006/relationships/image" Target="../media/image254.png"/><Relationship Id="rId9" Type="http://schemas.openxmlformats.org/officeDocument/2006/relationships/image" Target="../media/image263.png"/><Relationship Id="rId5" Type="http://schemas.openxmlformats.org/officeDocument/2006/relationships/image" Target="../media/image244.png"/><Relationship Id="rId6" Type="http://schemas.openxmlformats.org/officeDocument/2006/relationships/image" Target="../media/image247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1.png"/><Relationship Id="rId10" Type="http://schemas.openxmlformats.org/officeDocument/2006/relationships/image" Target="../media/image264.png"/><Relationship Id="rId13" Type="http://schemas.openxmlformats.org/officeDocument/2006/relationships/image" Target="../media/image258.png"/><Relationship Id="rId1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5.png"/><Relationship Id="rId4" Type="http://schemas.openxmlformats.org/officeDocument/2006/relationships/image" Target="../media/image253.png"/><Relationship Id="rId9" Type="http://schemas.openxmlformats.org/officeDocument/2006/relationships/image" Target="../media/image257.png"/><Relationship Id="rId14" Type="http://schemas.openxmlformats.org/officeDocument/2006/relationships/image" Target="../media/image267.png"/><Relationship Id="rId5" Type="http://schemas.openxmlformats.org/officeDocument/2006/relationships/image" Target="../media/image260.png"/><Relationship Id="rId6" Type="http://schemas.openxmlformats.org/officeDocument/2006/relationships/image" Target="../media/image248.png"/><Relationship Id="rId7" Type="http://schemas.openxmlformats.org/officeDocument/2006/relationships/image" Target="../media/image255.png"/><Relationship Id="rId8" Type="http://schemas.openxmlformats.org/officeDocument/2006/relationships/image" Target="../media/image252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2.png"/><Relationship Id="rId10" Type="http://schemas.openxmlformats.org/officeDocument/2006/relationships/image" Target="../media/image273.png"/><Relationship Id="rId13" Type="http://schemas.openxmlformats.org/officeDocument/2006/relationships/image" Target="../media/image270.png"/><Relationship Id="rId1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5.png"/><Relationship Id="rId4" Type="http://schemas.openxmlformats.org/officeDocument/2006/relationships/image" Target="../media/image280.png"/><Relationship Id="rId9" Type="http://schemas.openxmlformats.org/officeDocument/2006/relationships/image" Target="../media/image278.png"/><Relationship Id="rId15" Type="http://schemas.openxmlformats.org/officeDocument/2006/relationships/image" Target="../media/image277.png"/><Relationship Id="rId14" Type="http://schemas.openxmlformats.org/officeDocument/2006/relationships/image" Target="../media/image269.png"/><Relationship Id="rId17" Type="http://schemas.openxmlformats.org/officeDocument/2006/relationships/image" Target="../media/image282.png"/><Relationship Id="rId16" Type="http://schemas.openxmlformats.org/officeDocument/2006/relationships/image" Target="../media/image275.png"/><Relationship Id="rId5" Type="http://schemas.openxmlformats.org/officeDocument/2006/relationships/image" Target="../media/image266.png"/><Relationship Id="rId6" Type="http://schemas.openxmlformats.org/officeDocument/2006/relationships/image" Target="../media/image276.png"/><Relationship Id="rId7" Type="http://schemas.openxmlformats.org/officeDocument/2006/relationships/image" Target="../media/image274.png"/><Relationship Id="rId8" Type="http://schemas.openxmlformats.org/officeDocument/2006/relationships/image" Target="../media/image2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9.png"/><Relationship Id="rId4" Type="http://schemas.openxmlformats.org/officeDocument/2006/relationships/image" Target="../media/image286.png"/><Relationship Id="rId5" Type="http://schemas.openxmlformats.org/officeDocument/2006/relationships/image" Target="../media/image283.png"/><Relationship Id="rId6" Type="http://schemas.openxmlformats.org/officeDocument/2006/relationships/image" Target="../media/image2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5.png"/><Relationship Id="rId4" Type="http://schemas.openxmlformats.org/officeDocument/2006/relationships/image" Target="../media/image287.png"/><Relationship Id="rId5" Type="http://schemas.openxmlformats.org/officeDocument/2006/relationships/image" Target="../media/image28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1.png"/><Relationship Id="rId4" Type="http://schemas.openxmlformats.org/officeDocument/2006/relationships/image" Target="../media/image284.png"/><Relationship Id="rId5" Type="http://schemas.openxmlformats.org/officeDocument/2006/relationships/image" Target="../media/image29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8.png"/><Relationship Id="rId4" Type="http://schemas.openxmlformats.org/officeDocument/2006/relationships/image" Target="../media/image293.png"/><Relationship Id="rId5" Type="http://schemas.openxmlformats.org/officeDocument/2006/relationships/image" Target="../media/image296.png"/><Relationship Id="rId6" Type="http://schemas.openxmlformats.org/officeDocument/2006/relationships/image" Target="../media/image300.png"/><Relationship Id="rId7" Type="http://schemas.openxmlformats.org/officeDocument/2006/relationships/image" Target="../media/image304.png"/><Relationship Id="rId8" Type="http://schemas.openxmlformats.org/officeDocument/2006/relationships/image" Target="../media/image29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5.png"/><Relationship Id="rId4" Type="http://schemas.openxmlformats.org/officeDocument/2006/relationships/image" Target="../media/image299.png"/><Relationship Id="rId5" Type="http://schemas.openxmlformats.org/officeDocument/2006/relationships/image" Target="../media/image292.png"/><Relationship Id="rId6" Type="http://schemas.openxmlformats.org/officeDocument/2006/relationships/image" Target="../media/image298.png"/><Relationship Id="rId7" Type="http://schemas.openxmlformats.org/officeDocument/2006/relationships/image" Target="../media/image29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4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5.png"/><Relationship Id="rId4" Type="http://schemas.openxmlformats.org/officeDocument/2006/relationships/image" Target="../media/image312.png"/><Relationship Id="rId5" Type="http://schemas.openxmlformats.org/officeDocument/2006/relationships/image" Target="../media/image301.png"/><Relationship Id="rId6" Type="http://schemas.openxmlformats.org/officeDocument/2006/relationships/image" Target="../media/image306.png"/><Relationship Id="rId7" Type="http://schemas.openxmlformats.org/officeDocument/2006/relationships/image" Target="../media/image310.png"/><Relationship Id="rId8" Type="http://schemas.openxmlformats.org/officeDocument/2006/relationships/image" Target="../media/image30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6.png"/><Relationship Id="rId4" Type="http://schemas.openxmlformats.org/officeDocument/2006/relationships/image" Target="../media/image30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9.png"/><Relationship Id="rId4" Type="http://schemas.openxmlformats.org/officeDocument/2006/relationships/image" Target="../media/image3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1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3.png"/><Relationship Id="rId7" Type="http://schemas.openxmlformats.org/officeDocument/2006/relationships/image" Target="../media/image3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5.png"/><Relationship Id="rId4" Type="http://schemas.openxmlformats.org/officeDocument/2006/relationships/image" Target="../media/image320.png"/><Relationship Id="rId5" Type="http://schemas.openxmlformats.org/officeDocument/2006/relationships/image" Target="../media/image319.png"/><Relationship Id="rId6" Type="http://schemas.openxmlformats.org/officeDocument/2006/relationships/image" Target="../media/image324.png"/><Relationship Id="rId7" Type="http://schemas.openxmlformats.org/officeDocument/2006/relationships/image" Target="../media/image333.png"/><Relationship Id="rId8" Type="http://schemas.openxmlformats.org/officeDocument/2006/relationships/image" Target="../media/image3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8.png"/><Relationship Id="rId4" Type="http://schemas.openxmlformats.org/officeDocument/2006/relationships/image" Target="../media/image336.png"/><Relationship Id="rId5" Type="http://schemas.openxmlformats.org/officeDocument/2006/relationships/image" Target="../media/image321.png"/><Relationship Id="rId6" Type="http://schemas.openxmlformats.org/officeDocument/2006/relationships/image" Target="../media/image327.png"/><Relationship Id="rId7" Type="http://schemas.openxmlformats.org/officeDocument/2006/relationships/image" Target="../media/image331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0.png"/><Relationship Id="rId10" Type="http://schemas.openxmlformats.org/officeDocument/2006/relationships/image" Target="../media/image337.png"/><Relationship Id="rId13" Type="http://schemas.openxmlformats.org/officeDocument/2006/relationships/image" Target="../media/image338.png"/><Relationship Id="rId12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3.png"/><Relationship Id="rId4" Type="http://schemas.openxmlformats.org/officeDocument/2006/relationships/image" Target="../media/image342.png"/><Relationship Id="rId9" Type="http://schemas.openxmlformats.org/officeDocument/2006/relationships/image" Target="../media/image330.png"/><Relationship Id="rId5" Type="http://schemas.openxmlformats.org/officeDocument/2006/relationships/image" Target="../media/image334.png"/><Relationship Id="rId6" Type="http://schemas.openxmlformats.org/officeDocument/2006/relationships/image" Target="../media/image329.png"/><Relationship Id="rId7" Type="http://schemas.openxmlformats.org/officeDocument/2006/relationships/image" Target="../media/image326.png"/><Relationship Id="rId8" Type="http://schemas.openxmlformats.org/officeDocument/2006/relationships/image" Target="../media/image3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1.png"/><Relationship Id="rId4" Type="http://schemas.openxmlformats.org/officeDocument/2006/relationships/image" Target="../media/image3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42.png"/><Relationship Id="rId9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37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57" y="539107"/>
            <a:ext cx="5793698" cy="2818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508780" y="3558561"/>
            <a:ext cx="5912954" cy="3440464"/>
            <a:chOff x="108025" y="5035148"/>
            <a:chExt cx="5912954" cy="3440464"/>
          </a:xfrm>
        </p:grpSpPr>
        <p:pic>
          <p:nvPicPr>
            <p:cNvPr id="86" name="Google Shape;8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025" y="5035148"/>
              <a:ext cx="5109434" cy="1924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025" y="6959480"/>
              <a:ext cx="4325435" cy="1516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45941" y="6432732"/>
              <a:ext cx="3175038" cy="12848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" name="Google Shape;8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252" y="7151230"/>
            <a:ext cx="4515265" cy="256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627" y="581484"/>
            <a:ext cx="5581615" cy="41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27" y="1095450"/>
            <a:ext cx="2673684" cy="207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627" y="3173192"/>
            <a:ext cx="6426200" cy="2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627" y="5933926"/>
            <a:ext cx="5942972" cy="26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440" y="386973"/>
            <a:ext cx="6299200" cy="221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440" y="2923286"/>
            <a:ext cx="5055314" cy="218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886" y="5226288"/>
            <a:ext cx="5156616" cy="285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04" y="441834"/>
            <a:ext cx="4724400" cy="33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83" y="1423066"/>
            <a:ext cx="21844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804" y="3919345"/>
            <a:ext cx="6224916" cy="314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077" y="493132"/>
            <a:ext cx="5638800" cy="5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995" y="1122307"/>
            <a:ext cx="4852810" cy="43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3985" y="781948"/>
            <a:ext cx="531729" cy="22216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3"/>
          <p:cNvGrpSpPr/>
          <p:nvPr/>
        </p:nvGrpSpPr>
        <p:grpSpPr>
          <a:xfrm>
            <a:off x="374077" y="6152657"/>
            <a:ext cx="6036508" cy="3260211"/>
            <a:chOff x="374077" y="5863841"/>
            <a:chExt cx="6036508" cy="3260211"/>
          </a:xfrm>
        </p:grpSpPr>
        <p:pic>
          <p:nvPicPr>
            <p:cNvPr id="192" name="Google Shape;192;p13"/>
            <p:cNvPicPr preferRelativeResize="0"/>
            <p:nvPr/>
          </p:nvPicPr>
          <p:blipFill rotWithShape="1">
            <a:blip r:embed="rId6">
              <a:alphaModFix/>
            </a:blip>
            <a:srcRect b="34657" l="0" r="0" t="0"/>
            <a:stretch/>
          </p:blipFill>
          <p:spPr>
            <a:xfrm>
              <a:off x="374077" y="5863841"/>
              <a:ext cx="6036508" cy="3260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3"/>
            <p:cNvPicPr preferRelativeResize="0"/>
            <p:nvPr/>
          </p:nvPicPr>
          <p:blipFill rotWithShape="1">
            <a:blip r:embed="rId6">
              <a:alphaModFix/>
            </a:blip>
            <a:srcRect b="0" l="0" r="29123" t="67050"/>
            <a:stretch/>
          </p:blipFill>
          <p:spPr>
            <a:xfrm>
              <a:off x="906698" y="6529298"/>
              <a:ext cx="3168798" cy="12176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13"/>
          <p:cNvGrpSpPr/>
          <p:nvPr/>
        </p:nvGrpSpPr>
        <p:grpSpPr>
          <a:xfrm>
            <a:off x="793226" y="1892751"/>
            <a:ext cx="4452579" cy="3741864"/>
            <a:chOff x="537622" y="4793951"/>
            <a:chExt cx="4452579" cy="3741864"/>
          </a:xfrm>
        </p:grpSpPr>
        <p:pic>
          <p:nvPicPr>
            <p:cNvPr id="195" name="Google Shape;195;p13"/>
            <p:cNvPicPr preferRelativeResize="0"/>
            <p:nvPr/>
          </p:nvPicPr>
          <p:blipFill rotWithShape="1">
            <a:blip r:embed="rId7">
              <a:alphaModFix/>
            </a:blip>
            <a:srcRect b="0" l="6870" r="31929" t="66247"/>
            <a:stretch/>
          </p:blipFill>
          <p:spPr>
            <a:xfrm>
              <a:off x="537622" y="4793951"/>
              <a:ext cx="2796862" cy="1812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3"/>
            <p:cNvPicPr preferRelativeResize="0"/>
            <p:nvPr/>
          </p:nvPicPr>
          <p:blipFill rotWithShape="1">
            <a:blip r:embed="rId7">
              <a:alphaModFix/>
            </a:blip>
            <a:srcRect b="35711" l="0" r="0" t="0"/>
            <a:stretch/>
          </p:blipFill>
          <p:spPr>
            <a:xfrm>
              <a:off x="1303372" y="5751304"/>
              <a:ext cx="3686829" cy="27845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814" y="371895"/>
            <a:ext cx="6101542" cy="115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8482" y="1156509"/>
            <a:ext cx="2668653" cy="194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14"/>
          <p:cNvGrpSpPr/>
          <p:nvPr/>
        </p:nvGrpSpPr>
        <p:grpSpPr>
          <a:xfrm>
            <a:off x="328814" y="3593833"/>
            <a:ext cx="6338321" cy="2329449"/>
            <a:chOff x="328814" y="3061129"/>
            <a:chExt cx="6338321" cy="2329449"/>
          </a:xfrm>
        </p:grpSpPr>
        <p:pic>
          <p:nvPicPr>
            <p:cNvPr id="204" name="Google Shape;20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18703" y="3101572"/>
              <a:ext cx="5748432" cy="388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8814" y="3061129"/>
              <a:ext cx="511478" cy="2329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18703" y="3494939"/>
              <a:ext cx="4457525" cy="1006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18703" y="4430655"/>
              <a:ext cx="3746308" cy="3849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14"/>
          <p:cNvPicPr preferRelativeResize="0"/>
          <p:nvPr/>
        </p:nvPicPr>
        <p:blipFill rotWithShape="1">
          <a:blip r:embed="rId9">
            <a:alphaModFix/>
          </a:blip>
          <a:srcRect b="36793" l="0" r="0" t="0"/>
          <a:stretch/>
        </p:blipFill>
        <p:spPr>
          <a:xfrm>
            <a:off x="508145" y="6415544"/>
            <a:ext cx="4824663" cy="286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/>
        </p:nvSpPr>
        <p:spPr>
          <a:xfrm>
            <a:off x="0" y="4173331"/>
            <a:ext cx="11348453" cy="155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56" y="294474"/>
            <a:ext cx="5835209" cy="162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056" y="1919927"/>
            <a:ext cx="3050494" cy="183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395" y="4272657"/>
            <a:ext cx="5835209" cy="5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7549" y="1863429"/>
            <a:ext cx="3166735" cy="116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1395" y="4991100"/>
            <a:ext cx="6002889" cy="11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1395" y="6154741"/>
            <a:ext cx="2600945" cy="193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7056" y="8136504"/>
            <a:ext cx="6140356" cy="107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7"/>
          <p:cNvGrpSpPr/>
          <p:nvPr/>
        </p:nvGrpSpPr>
        <p:grpSpPr>
          <a:xfrm>
            <a:off x="412772" y="322648"/>
            <a:ext cx="5811183" cy="3017780"/>
            <a:chOff x="412772" y="322648"/>
            <a:chExt cx="5811183" cy="3017780"/>
          </a:xfrm>
        </p:grpSpPr>
        <p:pic>
          <p:nvPicPr>
            <p:cNvPr id="230" name="Google Shape;230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2772" y="322648"/>
              <a:ext cx="5594144" cy="853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2772" y="1289443"/>
              <a:ext cx="2191091" cy="2050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53968" y="1175993"/>
              <a:ext cx="3469987" cy="1979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" name="Google Shape;23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060" y="4586259"/>
            <a:ext cx="5951227" cy="19793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17"/>
          <p:cNvGrpSpPr/>
          <p:nvPr/>
        </p:nvGrpSpPr>
        <p:grpSpPr>
          <a:xfrm>
            <a:off x="243914" y="6931005"/>
            <a:ext cx="6065520" cy="2225674"/>
            <a:chOff x="243914" y="6931005"/>
            <a:chExt cx="6065520" cy="2225674"/>
          </a:xfrm>
        </p:grpSpPr>
        <p:pic>
          <p:nvPicPr>
            <p:cNvPr id="235" name="Google Shape;235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3914" y="6931005"/>
              <a:ext cx="6065520" cy="202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5600" y="7245507"/>
              <a:ext cx="4582014" cy="1911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43027" y="7665375"/>
              <a:ext cx="1566407" cy="12781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849" y="421626"/>
            <a:ext cx="6052457" cy="17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477" y="2701352"/>
            <a:ext cx="6363045" cy="17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178" y="5120205"/>
            <a:ext cx="6165644" cy="17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770" y="7587239"/>
            <a:ext cx="5808617" cy="15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947" y="452483"/>
            <a:ext cx="6051884" cy="172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947" y="2307020"/>
            <a:ext cx="5414211" cy="24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376" y="2717532"/>
            <a:ext cx="1091411" cy="160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6579" y="2717532"/>
            <a:ext cx="1091411" cy="160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88727" y="2718068"/>
            <a:ext cx="1113044" cy="1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36818" y="2717532"/>
            <a:ext cx="2596484" cy="142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3600" y="6403912"/>
            <a:ext cx="5990800" cy="291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26" y="280968"/>
            <a:ext cx="5779008" cy="326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2"/>
          <p:cNvGrpSpPr/>
          <p:nvPr/>
        </p:nvGrpSpPr>
        <p:grpSpPr>
          <a:xfrm>
            <a:off x="345626" y="3658766"/>
            <a:ext cx="6167730" cy="3269351"/>
            <a:chOff x="243957" y="2333276"/>
            <a:chExt cx="6167730" cy="3269351"/>
          </a:xfrm>
        </p:grpSpPr>
        <p:pic>
          <p:nvPicPr>
            <p:cNvPr id="96" name="Google Shape;9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3957" y="2333276"/>
              <a:ext cx="6167730" cy="108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9029" y="3422352"/>
              <a:ext cx="2149824" cy="2180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645" y="417741"/>
            <a:ext cx="5543011" cy="1900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0"/>
          <p:cNvGrpSpPr/>
          <p:nvPr/>
        </p:nvGrpSpPr>
        <p:grpSpPr>
          <a:xfrm>
            <a:off x="367645" y="3455598"/>
            <a:ext cx="5392132" cy="1916764"/>
            <a:chOff x="481017" y="2818795"/>
            <a:chExt cx="5392132" cy="1916764"/>
          </a:xfrm>
        </p:grpSpPr>
        <p:pic>
          <p:nvPicPr>
            <p:cNvPr id="263" name="Google Shape;26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1017" y="2818795"/>
              <a:ext cx="5392132" cy="692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44534" y="3752242"/>
              <a:ext cx="1368932" cy="98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31877" y="3682800"/>
              <a:ext cx="1641272" cy="98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5614" y="3678375"/>
              <a:ext cx="1428631" cy="10491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1682" y="5757971"/>
            <a:ext cx="5674936" cy="160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1"/>
          <p:cNvGrpSpPr/>
          <p:nvPr/>
        </p:nvGrpSpPr>
        <p:grpSpPr>
          <a:xfrm>
            <a:off x="546724" y="449748"/>
            <a:ext cx="5451024" cy="1459996"/>
            <a:chOff x="0" y="53823"/>
            <a:chExt cx="5451024" cy="1459996"/>
          </a:xfrm>
        </p:grpSpPr>
        <p:pic>
          <p:nvPicPr>
            <p:cNvPr id="273" name="Google Shape;273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3823"/>
              <a:ext cx="3545174" cy="178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956" y="232299"/>
              <a:ext cx="1586985" cy="1085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39324" y="232299"/>
              <a:ext cx="3811700" cy="1281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45174" y="410775"/>
              <a:ext cx="1728138" cy="405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38791" y="816238"/>
              <a:ext cx="1076715" cy="6388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724" y="2982972"/>
            <a:ext cx="5089239" cy="174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6724" y="5066203"/>
            <a:ext cx="4615506" cy="88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63509" y="5797256"/>
            <a:ext cx="1747439" cy="140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6724" y="6162207"/>
            <a:ext cx="3152408" cy="62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6724" y="6936857"/>
            <a:ext cx="3152408" cy="251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57" y="340812"/>
            <a:ext cx="5678905" cy="1184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2"/>
          <p:cNvGrpSpPr/>
          <p:nvPr/>
        </p:nvGrpSpPr>
        <p:grpSpPr>
          <a:xfrm>
            <a:off x="416481" y="1969146"/>
            <a:ext cx="6025037" cy="2402905"/>
            <a:chOff x="301657" y="1487826"/>
            <a:chExt cx="6025037" cy="2402905"/>
          </a:xfrm>
        </p:grpSpPr>
        <p:pic>
          <p:nvPicPr>
            <p:cNvPr id="289" name="Google Shape;289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1657" y="1487826"/>
              <a:ext cx="5445103" cy="283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1657" y="1783142"/>
              <a:ext cx="4854804" cy="768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1657" y="2563238"/>
              <a:ext cx="4474142" cy="1327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2"/>
            <p:cNvPicPr preferRelativeResize="0"/>
            <p:nvPr/>
          </p:nvPicPr>
          <p:blipFill rotWithShape="1">
            <a:blip r:embed="rId7">
              <a:alphaModFix/>
            </a:blip>
            <a:srcRect b="0" l="56159" r="9359" t="11823"/>
            <a:stretch/>
          </p:blipFill>
          <p:spPr>
            <a:xfrm>
              <a:off x="5467812" y="2603435"/>
              <a:ext cx="807923" cy="820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2"/>
            <p:cNvPicPr preferRelativeResize="0"/>
            <p:nvPr/>
          </p:nvPicPr>
          <p:blipFill rotWithShape="1">
            <a:blip r:embed="rId7">
              <a:alphaModFix/>
            </a:blip>
            <a:srcRect b="2790" l="861" r="50862" t="-2791"/>
            <a:stretch/>
          </p:blipFill>
          <p:spPr>
            <a:xfrm>
              <a:off x="5276266" y="1669361"/>
              <a:ext cx="1050428" cy="8640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2"/>
          <p:cNvGrpSpPr/>
          <p:nvPr/>
        </p:nvGrpSpPr>
        <p:grpSpPr>
          <a:xfrm>
            <a:off x="310655" y="5283448"/>
            <a:ext cx="6236690" cy="3244584"/>
            <a:chOff x="187875" y="4086935"/>
            <a:chExt cx="6236690" cy="3244584"/>
          </a:xfrm>
        </p:grpSpPr>
        <p:grpSp>
          <p:nvGrpSpPr>
            <p:cNvPr id="295" name="Google Shape;295;p22"/>
            <p:cNvGrpSpPr/>
            <p:nvPr/>
          </p:nvGrpSpPr>
          <p:grpSpPr>
            <a:xfrm>
              <a:off x="187875" y="4086935"/>
              <a:ext cx="5070799" cy="3244584"/>
              <a:chOff x="187875" y="4086935"/>
              <a:chExt cx="5070799" cy="3244584"/>
            </a:xfrm>
          </p:grpSpPr>
          <p:pic>
            <p:nvPicPr>
              <p:cNvPr id="296" name="Google Shape;296;p2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87875" y="4192445"/>
                <a:ext cx="3969097" cy="30335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2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047363" y="4086935"/>
                <a:ext cx="1211311" cy="32445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8" name="Google Shape;298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58674" y="4182961"/>
              <a:ext cx="1165891" cy="2176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120" y="319258"/>
            <a:ext cx="3947195" cy="275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23"/>
          <p:cNvGrpSpPr/>
          <p:nvPr/>
        </p:nvGrpSpPr>
        <p:grpSpPr>
          <a:xfrm>
            <a:off x="330476" y="3404136"/>
            <a:ext cx="6197048" cy="3204210"/>
            <a:chOff x="-102870" y="281739"/>
            <a:chExt cx="6197048" cy="3204210"/>
          </a:xfrm>
        </p:grpSpPr>
        <p:pic>
          <p:nvPicPr>
            <p:cNvPr id="305" name="Google Shape;305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81739"/>
              <a:ext cx="5294078" cy="670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02870" y="1082661"/>
              <a:ext cx="2709984" cy="240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3"/>
            <p:cNvPicPr preferRelativeResize="0"/>
            <p:nvPr/>
          </p:nvPicPr>
          <p:blipFill rotWithShape="1">
            <a:blip r:embed="rId6">
              <a:alphaModFix/>
            </a:blip>
            <a:srcRect b="54925" l="0" r="0" t="0"/>
            <a:stretch/>
          </p:blipFill>
          <p:spPr>
            <a:xfrm>
              <a:off x="2607114" y="1109871"/>
              <a:ext cx="3487064" cy="1274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23"/>
          <p:cNvGrpSpPr/>
          <p:nvPr/>
        </p:nvGrpSpPr>
        <p:grpSpPr>
          <a:xfrm>
            <a:off x="224083" y="6942397"/>
            <a:ext cx="6409834" cy="2674855"/>
            <a:chOff x="276717" y="246241"/>
            <a:chExt cx="6409834" cy="2674855"/>
          </a:xfrm>
        </p:grpSpPr>
        <p:pic>
          <p:nvPicPr>
            <p:cNvPr id="309" name="Google Shape;309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6717" y="246241"/>
              <a:ext cx="4321846" cy="1165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83110" y="1534244"/>
              <a:ext cx="3376367" cy="1386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93557" y="644268"/>
              <a:ext cx="2292994" cy="20796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092" y="379019"/>
            <a:ext cx="5491480" cy="204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/>
        </p:nvPicPr>
        <p:blipFill rotWithShape="1">
          <a:blip r:embed="rId4">
            <a:alphaModFix/>
          </a:blip>
          <a:srcRect b="42570" l="0" r="0" t="2363"/>
          <a:stretch/>
        </p:blipFill>
        <p:spPr>
          <a:xfrm>
            <a:off x="250425" y="2501826"/>
            <a:ext cx="4988560" cy="1695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24"/>
          <p:cNvGrpSpPr/>
          <p:nvPr/>
        </p:nvGrpSpPr>
        <p:grpSpPr>
          <a:xfrm>
            <a:off x="566655" y="6041641"/>
            <a:ext cx="5724690" cy="1196429"/>
            <a:chOff x="76200" y="159091"/>
            <a:chExt cx="5724690" cy="1196429"/>
          </a:xfrm>
        </p:grpSpPr>
        <p:pic>
          <p:nvPicPr>
            <p:cNvPr id="319" name="Google Shape;319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200" y="192750"/>
              <a:ext cx="4356100" cy="780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52316" y="159091"/>
              <a:ext cx="1248574" cy="11964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24"/>
          <p:cNvGrpSpPr/>
          <p:nvPr/>
        </p:nvGrpSpPr>
        <p:grpSpPr>
          <a:xfrm>
            <a:off x="1491271" y="3930866"/>
            <a:ext cx="4669875" cy="2044268"/>
            <a:chOff x="67654" y="187432"/>
            <a:chExt cx="4669875" cy="2044268"/>
          </a:xfrm>
        </p:grpSpPr>
        <p:pic>
          <p:nvPicPr>
            <p:cNvPr id="322" name="Google Shape;322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446" y="187432"/>
              <a:ext cx="4655083" cy="92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654" y="1288320"/>
              <a:ext cx="941978" cy="698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99592" y="1109231"/>
              <a:ext cx="1075041" cy="11224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4092" y="7220310"/>
            <a:ext cx="5313195" cy="221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67" y="184829"/>
            <a:ext cx="4536881" cy="378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67" y="4265474"/>
            <a:ext cx="5868785" cy="185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8059" y="6147056"/>
            <a:ext cx="3386328" cy="231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667" y="6117509"/>
            <a:ext cx="3120882" cy="1184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526" y="264973"/>
            <a:ext cx="4457654" cy="301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728" y="3603678"/>
            <a:ext cx="5130800" cy="234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26"/>
          <p:cNvGrpSpPr/>
          <p:nvPr/>
        </p:nvGrpSpPr>
        <p:grpSpPr>
          <a:xfrm>
            <a:off x="363728" y="6874214"/>
            <a:ext cx="5589837" cy="1626636"/>
            <a:chOff x="259263" y="3086855"/>
            <a:chExt cx="5589837" cy="1626636"/>
          </a:xfrm>
        </p:grpSpPr>
        <p:pic>
          <p:nvPicPr>
            <p:cNvPr id="341" name="Google Shape;341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9263" y="3086855"/>
              <a:ext cx="5589837" cy="515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8061" y="3647868"/>
              <a:ext cx="1230804" cy="888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57528" y="3633817"/>
              <a:ext cx="1196653" cy="879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262295" y="3669575"/>
              <a:ext cx="2242214" cy="10439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7"/>
          <p:cNvGrpSpPr/>
          <p:nvPr/>
        </p:nvGrpSpPr>
        <p:grpSpPr>
          <a:xfrm>
            <a:off x="721418" y="495767"/>
            <a:ext cx="5166360" cy="2700668"/>
            <a:chOff x="413953" y="266680"/>
            <a:chExt cx="5166360" cy="2700668"/>
          </a:xfrm>
        </p:grpSpPr>
        <p:pic>
          <p:nvPicPr>
            <p:cNvPr id="350" name="Google Shape;35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3953" y="266680"/>
              <a:ext cx="5166360" cy="1611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3953" y="1893739"/>
              <a:ext cx="3470977" cy="169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42959" y="1809355"/>
              <a:ext cx="937354" cy="848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3593" y="2065528"/>
              <a:ext cx="1825458" cy="901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27"/>
          <p:cNvGrpSpPr/>
          <p:nvPr/>
        </p:nvGrpSpPr>
        <p:grpSpPr>
          <a:xfrm>
            <a:off x="745962" y="3166130"/>
            <a:ext cx="5366076" cy="2826771"/>
            <a:chOff x="732452" y="4240388"/>
            <a:chExt cx="5366076" cy="2826771"/>
          </a:xfrm>
        </p:grpSpPr>
        <p:pic>
          <p:nvPicPr>
            <p:cNvPr id="355" name="Google Shape;355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2452" y="4240388"/>
              <a:ext cx="3309730" cy="1829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042182" y="4240388"/>
              <a:ext cx="2056346" cy="1352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32452" y="6070158"/>
              <a:ext cx="3282097" cy="997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8" name="Google Shape;358;p27"/>
          <p:cNvGrpSpPr/>
          <p:nvPr/>
        </p:nvGrpSpPr>
        <p:grpSpPr>
          <a:xfrm>
            <a:off x="391800" y="6347932"/>
            <a:ext cx="6307437" cy="2197653"/>
            <a:chOff x="206062" y="5545082"/>
            <a:chExt cx="6307437" cy="2197653"/>
          </a:xfrm>
        </p:grpSpPr>
        <p:pic>
          <p:nvPicPr>
            <p:cNvPr id="359" name="Google Shape;359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06062" y="5545082"/>
              <a:ext cx="5267459" cy="858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890581" y="6355371"/>
              <a:ext cx="1622918" cy="1358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59628" y="6355371"/>
              <a:ext cx="4401445" cy="413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06062" y="6824096"/>
              <a:ext cx="1325553" cy="9186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/>
          <p:nvPr/>
        </p:nvSpPr>
        <p:spPr>
          <a:xfrm>
            <a:off x="0" y="4173331"/>
            <a:ext cx="11348453" cy="155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750" y="329363"/>
            <a:ext cx="6274849" cy="52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750" y="965356"/>
            <a:ext cx="2880078" cy="23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4096" y="893909"/>
            <a:ext cx="3031958" cy="226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675" y="4258154"/>
            <a:ext cx="5915378" cy="113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675" y="5481885"/>
            <a:ext cx="4308400" cy="1441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29"/>
          <p:cNvGrpSpPr/>
          <p:nvPr/>
        </p:nvGrpSpPr>
        <p:grpSpPr>
          <a:xfrm>
            <a:off x="281675" y="7162011"/>
            <a:ext cx="6294650" cy="2070410"/>
            <a:chOff x="82446" y="2218109"/>
            <a:chExt cx="6294650" cy="2070410"/>
          </a:xfrm>
        </p:grpSpPr>
        <p:pic>
          <p:nvPicPr>
            <p:cNvPr id="378" name="Google Shape;378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446" y="2503357"/>
              <a:ext cx="5019223" cy="1122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96346" y="2218109"/>
              <a:ext cx="1480750" cy="1222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2446" y="3685894"/>
              <a:ext cx="2880078" cy="60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71564"/>
            <a:ext cx="5943600" cy="351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123" y="3996977"/>
            <a:ext cx="6035677" cy="84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2961" y="5067635"/>
            <a:ext cx="2922671" cy="251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4954652"/>
            <a:ext cx="2335076" cy="3510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" y="7164964"/>
            <a:ext cx="6057900" cy="22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027" y="3218559"/>
            <a:ext cx="4971011" cy="378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30"/>
          <p:cNvGrpSpPr/>
          <p:nvPr/>
        </p:nvGrpSpPr>
        <p:grpSpPr>
          <a:xfrm>
            <a:off x="233873" y="579071"/>
            <a:ext cx="6322520" cy="2363792"/>
            <a:chOff x="317000" y="119921"/>
            <a:chExt cx="6322520" cy="2363792"/>
          </a:xfrm>
        </p:grpSpPr>
        <p:pic>
          <p:nvPicPr>
            <p:cNvPr id="388" name="Google Shape;388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7000" y="119921"/>
              <a:ext cx="4201306" cy="2363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29342" y="119921"/>
              <a:ext cx="2110178" cy="22692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458" y="314172"/>
            <a:ext cx="6109084" cy="229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458" y="2826536"/>
            <a:ext cx="3279391" cy="314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795" y="6192934"/>
            <a:ext cx="6506410" cy="45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795" y="6834299"/>
            <a:ext cx="2551289" cy="230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6505" y="7006524"/>
            <a:ext cx="3697037" cy="1957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256" y="202689"/>
            <a:ext cx="5702300" cy="265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32"/>
          <p:cNvGrpSpPr/>
          <p:nvPr/>
        </p:nvGrpSpPr>
        <p:grpSpPr>
          <a:xfrm>
            <a:off x="147033" y="5244957"/>
            <a:ext cx="6563934" cy="3943209"/>
            <a:chOff x="0" y="5761331"/>
            <a:chExt cx="6563934" cy="3943209"/>
          </a:xfrm>
        </p:grpSpPr>
        <p:pic>
          <p:nvPicPr>
            <p:cNvPr id="405" name="Google Shape;405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31923" y="6219462"/>
              <a:ext cx="2332011" cy="244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761331"/>
              <a:ext cx="5702300" cy="409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0223" y="6372777"/>
              <a:ext cx="3982595" cy="2293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5168" y="8868059"/>
              <a:ext cx="5431963" cy="8364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" name="Google Shape;409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63834" y="732822"/>
            <a:ext cx="1334770" cy="2953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11" y="214665"/>
            <a:ext cx="5462147" cy="2740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33"/>
          <p:cNvGrpSpPr/>
          <p:nvPr/>
        </p:nvGrpSpPr>
        <p:grpSpPr>
          <a:xfrm>
            <a:off x="442846" y="3413015"/>
            <a:ext cx="5428565" cy="3114784"/>
            <a:chOff x="593434" y="4076701"/>
            <a:chExt cx="5428565" cy="3114784"/>
          </a:xfrm>
        </p:grpSpPr>
        <p:pic>
          <p:nvPicPr>
            <p:cNvPr id="416" name="Google Shape;416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3434" y="4118085"/>
              <a:ext cx="1953189" cy="307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54250" y="4076701"/>
              <a:ext cx="3767749" cy="29652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33"/>
          <p:cNvGrpSpPr/>
          <p:nvPr/>
        </p:nvGrpSpPr>
        <p:grpSpPr>
          <a:xfrm>
            <a:off x="288611" y="6848631"/>
            <a:ext cx="6485167" cy="2700737"/>
            <a:chOff x="252663" y="4130891"/>
            <a:chExt cx="6485167" cy="2700737"/>
          </a:xfrm>
        </p:grpSpPr>
        <p:pic>
          <p:nvPicPr>
            <p:cNvPr id="419" name="Google Shape;419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2663" y="4130891"/>
              <a:ext cx="6112334" cy="1192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2663" y="5323248"/>
              <a:ext cx="4776537" cy="1508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08830" y="5952294"/>
              <a:ext cx="3429000" cy="8793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327" y="237665"/>
            <a:ext cx="5351428" cy="615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0344" y="821094"/>
            <a:ext cx="2275406" cy="203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327" y="838200"/>
            <a:ext cx="3249982" cy="160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398" y="3010473"/>
            <a:ext cx="5179608" cy="77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250" y="3873499"/>
            <a:ext cx="2064196" cy="176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446" y="3855699"/>
            <a:ext cx="3646844" cy="203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5327" y="6679651"/>
            <a:ext cx="5179929" cy="2687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239" y="245836"/>
            <a:ext cx="5751095" cy="88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695" y="1301814"/>
            <a:ext cx="1951137" cy="1769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8478" y="1114342"/>
            <a:ext cx="3803856" cy="218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002" y="3706220"/>
            <a:ext cx="5931568" cy="21372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35"/>
          <p:cNvGrpSpPr/>
          <p:nvPr/>
        </p:nvGrpSpPr>
        <p:grpSpPr>
          <a:xfrm>
            <a:off x="547728" y="6658564"/>
            <a:ext cx="5378116" cy="2424823"/>
            <a:chOff x="0" y="5656079"/>
            <a:chExt cx="5378116" cy="2424823"/>
          </a:xfrm>
        </p:grpSpPr>
        <p:pic>
          <p:nvPicPr>
            <p:cNvPr id="442" name="Google Shape;442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5656079"/>
              <a:ext cx="5378116" cy="555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2777" y="6364867"/>
              <a:ext cx="2049966" cy="1716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255520" y="6276428"/>
              <a:ext cx="2072370" cy="17160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6"/>
          <p:cNvGrpSpPr/>
          <p:nvPr/>
        </p:nvGrpSpPr>
        <p:grpSpPr>
          <a:xfrm>
            <a:off x="464701" y="288691"/>
            <a:ext cx="5928598" cy="1372432"/>
            <a:chOff x="426827" y="176356"/>
            <a:chExt cx="5928598" cy="1372432"/>
          </a:xfrm>
        </p:grpSpPr>
        <p:pic>
          <p:nvPicPr>
            <p:cNvPr id="450" name="Google Shape;450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6827" y="176356"/>
              <a:ext cx="5373974" cy="261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0795" y="307350"/>
              <a:ext cx="1224630" cy="104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6829" y="438345"/>
              <a:ext cx="2757599" cy="11104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3" name="Google Shape;453;p36"/>
          <p:cNvGrpSpPr/>
          <p:nvPr/>
        </p:nvGrpSpPr>
        <p:grpSpPr>
          <a:xfrm>
            <a:off x="572174" y="1865897"/>
            <a:ext cx="5441335" cy="1388311"/>
            <a:chOff x="594615" y="1768782"/>
            <a:chExt cx="5441335" cy="1388311"/>
          </a:xfrm>
        </p:grpSpPr>
        <p:pic>
          <p:nvPicPr>
            <p:cNvPr id="454" name="Google Shape;454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4615" y="1768782"/>
              <a:ext cx="4030579" cy="1388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25194" y="1900354"/>
              <a:ext cx="1410756" cy="96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6" name="Google Shape;456;p36"/>
          <p:cNvGrpSpPr/>
          <p:nvPr/>
        </p:nvGrpSpPr>
        <p:grpSpPr>
          <a:xfrm>
            <a:off x="645004" y="3515392"/>
            <a:ext cx="5771397" cy="1573224"/>
            <a:chOff x="645004" y="3515392"/>
            <a:chExt cx="5771397" cy="1573224"/>
          </a:xfrm>
        </p:grpSpPr>
        <p:pic>
          <p:nvPicPr>
            <p:cNvPr id="457" name="Google Shape;457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5004" y="3515392"/>
              <a:ext cx="3717758" cy="995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68090" y="3620827"/>
              <a:ext cx="1548311" cy="1294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5004" y="4510509"/>
              <a:ext cx="3067179" cy="5781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36"/>
          <p:cNvGrpSpPr/>
          <p:nvPr/>
        </p:nvGrpSpPr>
        <p:grpSpPr>
          <a:xfrm>
            <a:off x="645004" y="5104993"/>
            <a:ext cx="5380043" cy="2422044"/>
            <a:chOff x="572174" y="5538439"/>
            <a:chExt cx="5380043" cy="2422044"/>
          </a:xfrm>
        </p:grpSpPr>
        <p:pic>
          <p:nvPicPr>
            <p:cNvPr id="461" name="Google Shape;461;p3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2174" y="5538439"/>
              <a:ext cx="4527594" cy="592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3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45004" y="6508149"/>
              <a:ext cx="2492464" cy="1353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36"/>
            <p:cNvPicPr preferRelativeResize="0"/>
            <p:nvPr/>
          </p:nvPicPr>
          <p:blipFill rotWithShape="1">
            <a:blip r:embed="rId13">
              <a:alphaModFix/>
            </a:blip>
            <a:srcRect b="0" l="0" r="0" t="7680"/>
            <a:stretch/>
          </p:blipFill>
          <p:spPr>
            <a:xfrm>
              <a:off x="3459753" y="6459468"/>
              <a:ext cx="2492464" cy="1501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" name="Google Shape;464;p36"/>
          <p:cNvGrpSpPr/>
          <p:nvPr/>
        </p:nvGrpSpPr>
        <p:grpSpPr>
          <a:xfrm>
            <a:off x="824784" y="7785936"/>
            <a:ext cx="4168033" cy="1831373"/>
            <a:chOff x="-274185" y="6908418"/>
            <a:chExt cx="4705099" cy="2257245"/>
          </a:xfrm>
        </p:grpSpPr>
        <p:pic>
          <p:nvPicPr>
            <p:cNvPr id="465" name="Google Shape;465;p3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-274185" y="6908418"/>
              <a:ext cx="4705099" cy="871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3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-1" y="7792155"/>
              <a:ext cx="3236034" cy="13735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7"/>
          <p:cNvGrpSpPr/>
          <p:nvPr/>
        </p:nvGrpSpPr>
        <p:grpSpPr>
          <a:xfrm>
            <a:off x="582986" y="233443"/>
            <a:ext cx="5568147" cy="2239011"/>
            <a:chOff x="582986" y="233443"/>
            <a:chExt cx="5568147" cy="2239011"/>
          </a:xfrm>
        </p:grpSpPr>
        <p:pic>
          <p:nvPicPr>
            <p:cNvPr id="472" name="Google Shape;472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4876" y="233443"/>
              <a:ext cx="3621505" cy="119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55493" y="447534"/>
              <a:ext cx="1795640" cy="1731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2986" y="1531975"/>
              <a:ext cx="3073031" cy="9404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5" name="Google Shape;475;p37"/>
          <p:cNvGrpSpPr/>
          <p:nvPr/>
        </p:nvGrpSpPr>
        <p:grpSpPr>
          <a:xfrm>
            <a:off x="543933" y="2580355"/>
            <a:ext cx="5770133" cy="3301574"/>
            <a:chOff x="146491" y="2825727"/>
            <a:chExt cx="5770133" cy="3301574"/>
          </a:xfrm>
        </p:grpSpPr>
        <p:pic>
          <p:nvPicPr>
            <p:cNvPr id="476" name="Google Shape;476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491" y="3057918"/>
              <a:ext cx="3429000" cy="1724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65653" y="2825727"/>
              <a:ext cx="1950971" cy="173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6491" y="4968706"/>
              <a:ext cx="4018547" cy="11585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" name="Google Shape;479;p37"/>
          <p:cNvGrpSpPr/>
          <p:nvPr/>
        </p:nvGrpSpPr>
        <p:grpSpPr>
          <a:xfrm>
            <a:off x="530104" y="6214386"/>
            <a:ext cx="5783962" cy="2794157"/>
            <a:chOff x="721895" y="2663747"/>
            <a:chExt cx="5783962" cy="2794157"/>
          </a:xfrm>
        </p:grpSpPr>
        <p:pic>
          <p:nvPicPr>
            <p:cNvPr id="480" name="Google Shape;480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21895" y="2663747"/>
              <a:ext cx="4547937" cy="81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20846" y="2907007"/>
              <a:ext cx="1428899" cy="1171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964732" y="4196983"/>
              <a:ext cx="1541125" cy="1260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3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21895" y="3566523"/>
              <a:ext cx="3284621" cy="12609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914" y="304887"/>
            <a:ext cx="4102664" cy="105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7" y="1479579"/>
            <a:ext cx="3640131" cy="13406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38"/>
          <p:cNvGrpSpPr/>
          <p:nvPr/>
        </p:nvGrpSpPr>
        <p:grpSpPr>
          <a:xfrm>
            <a:off x="518909" y="4129172"/>
            <a:ext cx="5645571" cy="1833054"/>
            <a:chOff x="579067" y="3312609"/>
            <a:chExt cx="5645571" cy="1833054"/>
          </a:xfrm>
        </p:grpSpPr>
        <p:pic>
          <p:nvPicPr>
            <p:cNvPr id="491" name="Google Shape;491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9067" y="3392680"/>
              <a:ext cx="3332747" cy="23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85487" y="3312609"/>
              <a:ext cx="1539151" cy="841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9067" y="3788187"/>
              <a:ext cx="3738421" cy="1164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85487" y="4171950"/>
              <a:ext cx="720389" cy="9737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5" name="Google Shape;495;p38"/>
          <p:cNvGrpSpPr/>
          <p:nvPr/>
        </p:nvGrpSpPr>
        <p:grpSpPr>
          <a:xfrm>
            <a:off x="154666" y="6375626"/>
            <a:ext cx="6235876" cy="1176661"/>
            <a:chOff x="13337" y="6389402"/>
            <a:chExt cx="6235876" cy="1176661"/>
          </a:xfrm>
        </p:grpSpPr>
        <p:pic>
          <p:nvPicPr>
            <p:cNvPr id="496" name="Google Shape;496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05249" y="6486737"/>
              <a:ext cx="1643964" cy="1065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4666" y="6389402"/>
              <a:ext cx="4106487" cy="297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245804" y="6640640"/>
              <a:ext cx="330046" cy="925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3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337" y="6805864"/>
              <a:ext cx="3738420" cy="2974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9"/>
          <p:cNvSpPr txBox="1"/>
          <p:nvPr/>
        </p:nvSpPr>
        <p:spPr>
          <a:xfrm>
            <a:off x="0" y="4056528"/>
            <a:ext cx="11348453" cy="155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4"/>
          <p:cNvGrpSpPr/>
          <p:nvPr/>
        </p:nvGrpSpPr>
        <p:grpSpPr>
          <a:xfrm>
            <a:off x="370555" y="548150"/>
            <a:ext cx="6487445" cy="4670611"/>
            <a:chOff x="0" y="4023319"/>
            <a:chExt cx="6487445" cy="4670611"/>
          </a:xfrm>
        </p:grpSpPr>
        <p:pic>
          <p:nvPicPr>
            <p:cNvPr id="111" name="Google Shape;111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023319"/>
              <a:ext cx="4997003" cy="3039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97003" y="4023319"/>
              <a:ext cx="1490442" cy="2334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7062592"/>
              <a:ext cx="4533531" cy="16313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4"/>
          <p:cNvGrpSpPr/>
          <p:nvPr/>
        </p:nvGrpSpPr>
        <p:grpSpPr>
          <a:xfrm>
            <a:off x="370555" y="5338031"/>
            <a:ext cx="5507294" cy="4378190"/>
            <a:chOff x="301522" y="334020"/>
            <a:chExt cx="5507294" cy="4378190"/>
          </a:xfrm>
        </p:grpSpPr>
        <p:pic>
          <p:nvPicPr>
            <p:cNvPr id="115" name="Google Shape;115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9716" y="334020"/>
              <a:ext cx="5499100" cy="105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1522" y="1385441"/>
              <a:ext cx="5410200" cy="3326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90822" y="1678651"/>
              <a:ext cx="2120900" cy="2078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033" y="6645740"/>
            <a:ext cx="4809039" cy="29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033" y="240541"/>
            <a:ext cx="4978226" cy="3158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40"/>
          <p:cNvGrpSpPr/>
          <p:nvPr/>
        </p:nvGrpSpPr>
        <p:grpSpPr>
          <a:xfrm>
            <a:off x="2536713" y="5170338"/>
            <a:ext cx="4308474" cy="2151580"/>
            <a:chOff x="396241" y="259424"/>
            <a:chExt cx="4308474" cy="2151580"/>
          </a:xfrm>
        </p:grpSpPr>
        <p:pic>
          <p:nvPicPr>
            <p:cNvPr id="512" name="Google Shape;512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6241" y="287181"/>
              <a:ext cx="1521460" cy="1103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53284" y="259424"/>
              <a:ext cx="2551431" cy="2151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4" name="Google Shape;514;p40"/>
          <p:cNvGrpSpPr/>
          <p:nvPr/>
        </p:nvGrpSpPr>
        <p:grpSpPr>
          <a:xfrm>
            <a:off x="276642" y="2572775"/>
            <a:ext cx="6379347" cy="2625320"/>
            <a:chOff x="195828" y="6109237"/>
            <a:chExt cx="6379347" cy="2625320"/>
          </a:xfrm>
        </p:grpSpPr>
        <p:pic>
          <p:nvPicPr>
            <p:cNvPr id="515" name="Google Shape;515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5828" y="7151243"/>
              <a:ext cx="3703300" cy="719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96189" y="6109237"/>
              <a:ext cx="1504355" cy="1334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70820" y="7361396"/>
              <a:ext cx="1504355" cy="1373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4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95828" y="8085555"/>
              <a:ext cx="3616956" cy="5534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04" y="221896"/>
            <a:ext cx="5917539" cy="263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043" y="3510292"/>
            <a:ext cx="5759460" cy="263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083" y="6798690"/>
            <a:ext cx="5759460" cy="246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505" y="254160"/>
            <a:ext cx="1484168" cy="91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505" y="1216042"/>
            <a:ext cx="5822254" cy="72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265" y="2150589"/>
            <a:ext cx="4954276" cy="260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265" y="5079262"/>
            <a:ext cx="4668244" cy="1720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2"/>
          <p:cNvGrpSpPr/>
          <p:nvPr/>
        </p:nvGrpSpPr>
        <p:grpSpPr>
          <a:xfrm>
            <a:off x="4625479" y="5888790"/>
            <a:ext cx="1667256" cy="3733242"/>
            <a:chOff x="5157978" y="6114819"/>
            <a:chExt cx="1667256" cy="3733242"/>
          </a:xfrm>
        </p:grpSpPr>
        <p:pic>
          <p:nvPicPr>
            <p:cNvPr id="535" name="Google Shape;535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20462" y="6114819"/>
              <a:ext cx="1542288" cy="13109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57978" y="7377255"/>
              <a:ext cx="1667256" cy="13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308479" y="8717761"/>
              <a:ext cx="1454271" cy="1130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8" name="Google Shape;538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4573" y="6824225"/>
            <a:ext cx="1181100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103" y="308256"/>
            <a:ext cx="3532089" cy="20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709" y="483670"/>
            <a:ext cx="1470450" cy="126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1159" y="715940"/>
            <a:ext cx="3733281" cy="864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43"/>
          <p:cNvGrpSpPr/>
          <p:nvPr/>
        </p:nvGrpSpPr>
        <p:grpSpPr>
          <a:xfrm>
            <a:off x="355822" y="1799177"/>
            <a:ext cx="5843679" cy="2629032"/>
            <a:chOff x="355822" y="1799177"/>
            <a:chExt cx="5843679" cy="2629032"/>
          </a:xfrm>
        </p:grpSpPr>
        <p:pic>
          <p:nvPicPr>
            <p:cNvPr id="547" name="Google Shape;547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7670" y="1799177"/>
              <a:ext cx="5212916" cy="1003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5822" y="2922202"/>
              <a:ext cx="1823372" cy="1442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47144" y="2986055"/>
              <a:ext cx="2430922" cy="1442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46016" y="3113957"/>
              <a:ext cx="1053485" cy="5806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1" name="Google Shape;551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6445" y="4697553"/>
            <a:ext cx="4581294" cy="156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2599" y="6602812"/>
            <a:ext cx="6299405" cy="207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44"/>
          <p:cNvGrpSpPr/>
          <p:nvPr/>
        </p:nvGrpSpPr>
        <p:grpSpPr>
          <a:xfrm>
            <a:off x="435243" y="397565"/>
            <a:ext cx="5987514" cy="2818814"/>
            <a:chOff x="91314" y="159645"/>
            <a:chExt cx="5987514" cy="2818814"/>
          </a:xfrm>
        </p:grpSpPr>
        <p:pic>
          <p:nvPicPr>
            <p:cNvPr id="558" name="Google Shape;558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314" y="159645"/>
              <a:ext cx="5434713" cy="50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24282" y="683582"/>
              <a:ext cx="2305050" cy="15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9559" y="712650"/>
              <a:ext cx="3632969" cy="15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41625" y="2441706"/>
              <a:ext cx="291791" cy="488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68063" y="2419659"/>
              <a:ext cx="374650" cy="55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145664" y="2639991"/>
              <a:ext cx="2933164" cy="15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43677" y="2419034"/>
              <a:ext cx="262940" cy="533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138363" y="2419034"/>
              <a:ext cx="177800" cy="139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6" name="Google Shape;566;p44"/>
          <p:cNvGrpSpPr/>
          <p:nvPr/>
        </p:nvGrpSpPr>
        <p:grpSpPr>
          <a:xfrm>
            <a:off x="314982" y="3471864"/>
            <a:ext cx="6334620" cy="3633453"/>
            <a:chOff x="134814" y="3034138"/>
            <a:chExt cx="6334620" cy="3633453"/>
          </a:xfrm>
        </p:grpSpPr>
        <p:pic>
          <p:nvPicPr>
            <p:cNvPr id="567" name="Google Shape;567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4814" y="3034138"/>
              <a:ext cx="4550900" cy="3633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4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549954" y="4516592"/>
              <a:ext cx="2842528" cy="15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549954" y="4688697"/>
              <a:ext cx="2919480" cy="12026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0" name="Google Shape;570;p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3488" y="7504778"/>
            <a:ext cx="5223570" cy="200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45"/>
          <p:cNvGrpSpPr/>
          <p:nvPr/>
        </p:nvGrpSpPr>
        <p:grpSpPr>
          <a:xfrm>
            <a:off x="148800" y="359212"/>
            <a:ext cx="6560399" cy="6286596"/>
            <a:chOff x="0" y="141633"/>
            <a:chExt cx="6858000" cy="6432711"/>
          </a:xfrm>
        </p:grpSpPr>
        <p:pic>
          <p:nvPicPr>
            <p:cNvPr id="576" name="Google Shape;576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41633"/>
              <a:ext cx="5370022" cy="2145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83651" y="2534420"/>
              <a:ext cx="5274349" cy="3342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2319728"/>
              <a:ext cx="5702531" cy="429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138" y="2799892"/>
              <a:ext cx="1386100" cy="6263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0" name="Google Shape;580;p45"/>
            <p:cNvGrpSpPr/>
            <p:nvPr/>
          </p:nvGrpSpPr>
          <p:grpSpPr>
            <a:xfrm>
              <a:off x="236303" y="3408218"/>
              <a:ext cx="1151420" cy="626356"/>
              <a:chOff x="35825" y="3407314"/>
              <a:chExt cx="1314450" cy="663935"/>
            </a:xfrm>
          </p:grpSpPr>
          <p:pic>
            <p:nvPicPr>
              <p:cNvPr id="581" name="Google Shape;581;p4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5825" y="3407314"/>
                <a:ext cx="1314450" cy="565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2" name="Google Shape;582;p45"/>
              <p:cNvPicPr preferRelativeResize="0"/>
              <p:nvPr/>
            </p:nvPicPr>
            <p:blipFill rotWithShape="1">
              <a:blip r:embed="rId8">
                <a:alphaModFix/>
              </a:blip>
              <a:srcRect b="1" l="0" r="0" t="26218"/>
              <a:stretch/>
            </p:blipFill>
            <p:spPr>
              <a:xfrm>
                <a:off x="105802" y="3940067"/>
                <a:ext cx="965200" cy="131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3" name="Google Shape;583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6303" y="4097061"/>
              <a:ext cx="1044522" cy="535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6303" y="4694931"/>
              <a:ext cx="1151420" cy="621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4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36303" y="5358637"/>
              <a:ext cx="1027006" cy="539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4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36303" y="5936834"/>
              <a:ext cx="1084885" cy="637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4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583651" y="6038459"/>
              <a:ext cx="987418" cy="535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4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953352" y="5944013"/>
              <a:ext cx="1213534" cy="630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4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595284" y="5804890"/>
              <a:ext cx="1878373" cy="7694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Google Shape;590;p45"/>
          <p:cNvGrpSpPr/>
          <p:nvPr/>
        </p:nvGrpSpPr>
        <p:grpSpPr>
          <a:xfrm>
            <a:off x="490286" y="6843439"/>
            <a:ext cx="5877427" cy="2632964"/>
            <a:chOff x="259422" y="7010120"/>
            <a:chExt cx="5877427" cy="2632964"/>
          </a:xfrm>
        </p:grpSpPr>
        <p:pic>
          <p:nvPicPr>
            <p:cNvPr id="591" name="Google Shape;591;p4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7601" y="7010120"/>
              <a:ext cx="5839248" cy="245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4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59422" y="9449676"/>
              <a:ext cx="1061766" cy="193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46"/>
          <p:cNvGrpSpPr/>
          <p:nvPr/>
        </p:nvGrpSpPr>
        <p:grpSpPr>
          <a:xfrm>
            <a:off x="376874" y="578276"/>
            <a:ext cx="6104251" cy="1941566"/>
            <a:chOff x="117213" y="2690083"/>
            <a:chExt cx="6104251" cy="1941566"/>
          </a:xfrm>
        </p:grpSpPr>
        <p:pic>
          <p:nvPicPr>
            <p:cNvPr id="598" name="Google Shape;598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213" y="2690083"/>
              <a:ext cx="6104251" cy="79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04223" y="2914649"/>
              <a:ext cx="649554" cy="1451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214" y="3499802"/>
              <a:ext cx="2854586" cy="11318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1" name="Google Shape;60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874" y="2925902"/>
            <a:ext cx="4609769" cy="275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7"/>
          <p:cNvSpPr txBox="1"/>
          <p:nvPr/>
        </p:nvSpPr>
        <p:spPr>
          <a:xfrm>
            <a:off x="0" y="4173331"/>
            <a:ext cx="11348453" cy="155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98" y="216568"/>
            <a:ext cx="2938884" cy="354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698" y="4182979"/>
            <a:ext cx="3352800" cy="30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7436558"/>
            <a:ext cx="6858000" cy="174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84" y="317767"/>
            <a:ext cx="5339597" cy="219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84" y="2601829"/>
            <a:ext cx="3465911" cy="266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284" y="5454060"/>
            <a:ext cx="4018548" cy="413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080" y="417519"/>
            <a:ext cx="3838356" cy="13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6289" y="486530"/>
            <a:ext cx="1740996" cy="150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953" y="555542"/>
            <a:ext cx="3117770" cy="103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953" y="1596922"/>
            <a:ext cx="3987801" cy="336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953" y="2451083"/>
            <a:ext cx="5880768" cy="152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9636" y="4128726"/>
            <a:ext cx="5966085" cy="2801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85" y="115756"/>
            <a:ext cx="4632158" cy="430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60495"/>
            <a:ext cx="6383002" cy="1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1348" y="3893571"/>
            <a:ext cx="2954002" cy="158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034" y="6575926"/>
            <a:ext cx="98425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6802" y="6624795"/>
            <a:ext cx="1159377" cy="293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21697" y="6575926"/>
            <a:ext cx="1304580" cy="293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9246"/>
            <a:ext cx="6063592" cy="277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887580"/>
            <a:ext cx="4837954" cy="356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737685"/>
            <a:ext cx="6858000" cy="40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8454" y="3043899"/>
            <a:ext cx="2001844" cy="325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950" y="7187312"/>
            <a:ext cx="5210810" cy="228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0585"/>
            <a:ext cx="6858000" cy="206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03495"/>
            <a:ext cx="6858000" cy="445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717497"/>
            <a:ext cx="6858000" cy="1855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06401"/>
            <a:ext cx="5196328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67" y="3384550"/>
            <a:ext cx="2974209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70600"/>
            <a:ext cx="6415990" cy="166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78201" y="3409951"/>
            <a:ext cx="1101597" cy="30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6357" y="3175001"/>
            <a:ext cx="1258090" cy="3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48728" y="3473791"/>
            <a:ext cx="1322917" cy="27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00" y="234950"/>
            <a:ext cx="5546986" cy="34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60224"/>
            <a:ext cx="6858000" cy="421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2312"/>
            <a:ext cx="6858000" cy="40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350060"/>
            <a:ext cx="6858000" cy="4205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6230"/>
            <a:ext cx="6858000" cy="397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" y="4201572"/>
            <a:ext cx="4147566" cy="3103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5" name="Google Shape;675;p56"/>
          <p:cNvGrpSpPr/>
          <p:nvPr/>
        </p:nvGrpSpPr>
        <p:grpSpPr>
          <a:xfrm>
            <a:off x="73152" y="7579040"/>
            <a:ext cx="6009345" cy="2078211"/>
            <a:chOff x="73152" y="7579040"/>
            <a:chExt cx="6009345" cy="2078211"/>
          </a:xfrm>
        </p:grpSpPr>
        <p:pic>
          <p:nvPicPr>
            <p:cNvPr id="676" name="Google Shape;676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152" y="7673700"/>
              <a:ext cx="3096768" cy="1983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54077" y="7673700"/>
              <a:ext cx="1328420" cy="1794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29000" y="7579040"/>
              <a:ext cx="1325077" cy="19835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13429" cy="348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562" y="404622"/>
            <a:ext cx="4990698" cy="126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572256"/>
            <a:ext cx="25781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910837"/>
            <a:ext cx="4182763" cy="285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78172" y="1982527"/>
            <a:ext cx="1750831" cy="248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54641" y="4645466"/>
            <a:ext cx="2119860" cy="260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16" y="150295"/>
            <a:ext cx="6588177" cy="385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407" y="4003030"/>
            <a:ext cx="4572000" cy="413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178" y="8175265"/>
            <a:ext cx="2561534" cy="1592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58"/>
          <p:cNvGrpSpPr/>
          <p:nvPr/>
        </p:nvGrpSpPr>
        <p:grpSpPr>
          <a:xfrm>
            <a:off x="4542405" y="7855765"/>
            <a:ext cx="2173188" cy="1884439"/>
            <a:chOff x="255219" y="8017331"/>
            <a:chExt cx="2173188" cy="1884439"/>
          </a:xfrm>
        </p:grpSpPr>
        <p:pic>
          <p:nvPicPr>
            <p:cNvPr id="697" name="Google Shape;697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219" y="8017331"/>
              <a:ext cx="2173188" cy="930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5219" y="8973140"/>
              <a:ext cx="755650" cy="9286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59"/>
          <p:cNvGrpSpPr/>
          <p:nvPr/>
        </p:nvGrpSpPr>
        <p:grpSpPr>
          <a:xfrm>
            <a:off x="0" y="154189"/>
            <a:ext cx="6473823" cy="2421959"/>
            <a:chOff x="0" y="154189"/>
            <a:chExt cx="6473823" cy="2421959"/>
          </a:xfrm>
        </p:grpSpPr>
        <p:pic>
          <p:nvPicPr>
            <p:cNvPr id="704" name="Google Shape;704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341" y="154189"/>
              <a:ext cx="2295752" cy="1713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054091"/>
              <a:ext cx="2725313" cy="522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15994" y="389263"/>
              <a:ext cx="4057829" cy="12430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7" name="Google Shape;707;p59"/>
          <p:cNvGrpSpPr/>
          <p:nvPr/>
        </p:nvGrpSpPr>
        <p:grpSpPr>
          <a:xfrm>
            <a:off x="0" y="2802596"/>
            <a:ext cx="6338455" cy="1900308"/>
            <a:chOff x="0" y="2705777"/>
            <a:chExt cx="6338455" cy="1900308"/>
          </a:xfrm>
        </p:grpSpPr>
        <p:pic>
          <p:nvPicPr>
            <p:cNvPr id="708" name="Google Shape;708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2705777"/>
              <a:ext cx="4690334" cy="235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7341" y="2940805"/>
              <a:ext cx="1657350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74691" y="2997877"/>
              <a:ext cx="1649977" cy="1581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5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28882" y="2967785"/>
              <a:ext cx="2809573" cy="1638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2" name="Google Shape;712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4963377"/>
            <a:ext cx="5077609" cy="44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14083" y="5203097"/>
            <a:ext cx="2927051" cy="1017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7340" y="5408595"/>
            <a:ext cx="3165447" cy="218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82787" y="6238196"/>
            <a:ext cx="2111981" cy="135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385" y="440373"/>
            <a:ext cx="3695700" cy="3148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6"/>
          <p:cNvGrpSpPr/>
          <p:nvPr/>
        </p:nvGrpSpPr>
        <p:grpSpPr>
          <a:xfrm>
            <a:off x="496334" y="3553708"/>
            <a:ext cx="5419909" cy="2736546"/>
            <a:chOff x="0" y="6781087"/>
            <a:chExt cx="5419909" cy="2736546"/>
          </a:xfrm>
        </p:grpSpPr>
        <p:pic>
          <p:nvPicPr>
            <p:cNvPr id="134" name="Google Shape;134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781087"/>
              <a:ext cx="5419909" cy="1119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31189" y="7592348"/>
              <a:ext cx="1188720" cy="1846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536" y="8008384"/>
              <a:ext cx="3874008" cy="15092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3328"/>
            <a:ext cx="4834019" cy="260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4019" y="507328"/>
            <a:ext cx="1792714" cy="212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270487" y="3355608"/>
            <a:ext cx="11348453" cy="3026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29" y="288290"/>
            <a:ext cx="293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4097" y="317248"/>
            <a:ext cx="488951" cy="295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229" y="599440"/>
            <a:ext cx="4498644" cy="238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8"/>
          <p:cNvGrpSpPr/>
          <p:nvPr/>
        </p:nvGrpSpPr>
        <p:grpSpPr>
          <a:xfrm>
            <a:off x="310641" y="3269231"/>
            <a:ext cx="6132575" cy="3029159"/>
            <a:chOff x="266699" y="3649225"/>
            <a:chExt cx="6132575" cy="3029159"/>
          </a:xfrm>
        </p:grpSpPr>
        <p:pic>
          <p:nvPicPr>
            <p:cNvPr id="150" name="Google Shape;150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6699" y="3649225"/>
              <a:ext cx="5557493" cy="840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6699" y="4587114"/>
              <a:ext cx="4941873" cy="1491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8"/>
            <p:cNvPicPr preferRelativeResize="0"/>
            <p:nvPr/>
          </p:nvPicPr>
          <p:blipFill rotWithShape="1">
            <a:blip r:embed="rId8">
              <a:alphaModFix/>
            </a:blip>
            <a:srcRect b="0" l="0" r="0" t="2923"/>
            <a:stretch/>
          </p:blipFill>
          <p:spPr>
            <a:xfrm>
              <a:off x="5249109" y="4163961"/>
              <a:ext cx="1150165" cy="25144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0641" y="6217288"/>
            <a:ext cx="6238240" cy="308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40" y="843388"/>
            <a:ext cx="5892800" cy="320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040" y="4300953"/>
            <a:ext cx="3958389" cy="23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703" y="4599661"/>
            <a:ext cx="1142983" cy="283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703" y="7231621"/>
            <a:ext cx="5089359" cy="2289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2023-05-01T07:15:07Z</dcterms:created>
  <dc:creator>Microsoft Office User</dc:creator>
</cp:coreProperties>
</file>